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28"/>
  </p:notesMasterIdLst>
  <p:sldIdLst>
    <p:sldId id="256" r:id="rId2"/>
    <p:sldId id="259" r:id="rId3"/>
    <p:sldId id="257" r:id="rId4"/>
    <p:sldId id="261" r:id="rId5"/>
    <p:sldId id="260" r:id="rId6"/>
    <p:sldId id="302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06" r:id="rId24"/>
    <p:sldId id="303" r:id="rId25"/>
    <p:sldId id="304" r:id="rId26"/>
    <p:sldId id="30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DC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5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CCD04-28C4-4579-AB57-4B2B6F90D1A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84ADD-6FC3-4D40-B5DC-D26CF68C25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8287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57960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940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50955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07779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44373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0864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2293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4046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2013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9587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5796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4930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5076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8002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N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8974C27-9CFC-4E11-8197-E2C2869CB425}" type="datetimeFigureOut">
              <a:rPr lang="es-NI" smtClean="0"/>
              <a:t>26/8/2022</a:t>
            </a:fld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86EB32B-6877-4B89-A184-911E7E4C2B3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12399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0.wdp"/><Relationship Id="rId4" Type="http://schemas.openxmlformats.org/officeDocument/2006/relationships/image" Target="../media/image41.pn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microsoft.com/office/2007/relationships/hdphoto" Target="../media/hdphoto13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29555" y="1214265"/>
            <a:ext cx="9261702" cy="1724877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NI" sz="4800" b="1" dirty="0">
                <a:ln/>
                <a:solidFill>
                  <a:schemeClr val="accent3"/>
                </a:solidFill>
              </a:rPr>
              <a:t>MINISTERIO DEL PODER CIUDADANO PARA LA SALUD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7815" y="3619003"/>
            <a:ext cx="8915399" cy="1227317"/>
          </a:xfrm>
        </p:spPr>
        <p:txBody>
          <a:bodyPr>
            <a:no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s-NI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24 HOSPITALES CONSTRUIDOS ENTRE LOS AÑOS 2007  - 2022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NI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78" y="3866498"/>
            <a:ext cx="2950022" cy="27863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E5676A-30AC-4A45-9AFF-557414E52E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15" y="134111"/>
            <a:ext cx="5014526" cy="14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71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778973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8. HOSPITAL PRIMARIO CARLOS FONSECA, MULUKUKÚ RACCN.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5969"/>
          <a:stretch/>
        </p:blipFill>
        <p:spPr>
          <a:xfrm>
            <a:off x="130629" y="2208994"/>
            <a:ext cx="5494474" cy="575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2208994"/>
            <a:ext cx="6270171" cy="370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80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778973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9. HOSPITAL PRIMARIO PRINZU PAWANKA, PRINZAPOLKA, RACCN.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>
          <a:xfrm>
            <a:off x="7714960" y="1906716"/>
            <a:ext cx="4477040" cy="267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4"/>
          <a:stretch/>
        </p:blipFill>
        <p:spPr>
          <a:xfrm>
            <a:off x="0" y="1967214"/>
            <a:ext cx="7653630" cy="476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60" y="4758311"/>
            <a:ext cx="4477040" cy="1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498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778973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10. HOSPITAL PRIMARIO EL SAUCE, LEÓN.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51048" r="9270" b="10476"/>
          <a:stretch/>
        </p:blipFill>
        <p:spPr>
          <a:xfrm>
            <a:off x="5839097" y="2216700"/>
            <a:ext cx="6313045" cy="371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6054" r="6429" b="50898"/>
          <a:stretch/>
        </p:blipFill>
        <p:spPr>
          <a:xfrm>
            <a:off x="117566" y="2216700"/>
            <a:ext cx="5786845" cy="371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1204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778973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11. HOSPITAL PRIMARIO DE CHICHIGALPA, CHINANDEGA.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" y="1779937"/>
            <a:ext cx="5605229" cy="311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2"/>
          <a:stretch/>
        </p:blipFill>
        <p:spPr>
          <a:xfrm>
            <a:off x="1668719" y="4778694"/>
            <a:ext cx="7996074" cy="207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56" y="1789610"/>
            <a:ext cx="6463716" cy="3015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2529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12. HOSPITAL PRIMARIO DE SAN FRANCISCO LIBRE, MANAGUA.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21121" r="6542" b="28628"/>
          <a:stretch/>
        </p:blipFill>
        <p:spPr>
          <a:xfrm>
            <a:off x="24685" y="2481943"/>
            <a:ext cx="6116874" cy="278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6" r="5500" b="20658"/>
          <a:stretch/>
        </p:blipFill>
        <p:spPr>
          <a:xfrm>
            <a:off x="6141559" y="2442755"/>
            <a:ext cx="6050441" cy="2821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04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13. HOSPITAL PRIMARIO EN EL JÍCARO, NUEVA SEGOVIA.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0"/>
          <a:stretch/>
        </p:blipFill>
        <p:spPr>
          <a:xfrm>
            <a:off x="0" y="1937658"/>
            <a:ext cx="8291117" cy="375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39" y="4584761"/>
            <a:ext cx="3948961" cy="222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530" y="1782280"/>
            <a:ext cx="3872676" cy="282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1278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14. HOSPITAL PRIMARIO EN CORN ISLAND, RACCS.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714"/>
            <a:ext cx="8519183" cy="489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7" b="18095"/>
          <a:stretch/>
        </p:blipFill>
        <p:spPr>
          <a:xfrm>
            <a:off x="8497843" y="1741714"/>
            <a:ext cx="3694157" cy="252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83" y="4348079"/>
            <a:ext cx="3672817" cy="2261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2614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15. HOSPITAL PRIMARIO DE TIPITAPA, MANAGUA.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547" y="4451204"/>
            <a:ext cx="3751973" cy="208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409547" y="1820091"/>
            <a:ext cx="3735976" cy="280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3524" r="8572" b="21714"/>
          <a:stretch/>
        </p:blipFill>
        <p:spPr>
          <a:xfrm>
            <a:off x="120389" y="1921781"/>
            <a:ext cx="8219895" cy="454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3324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16. HOSPITAL PRIMARIO EN SAN JOSÉ DE BOCAY, JINOTEGA.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" y="1857085"/>
            <a:ext cx="6389213" cy="4791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2F7593A-3244-4900-958E-EFA355630B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96359" y="1810581"/>
            <a:ext cx="5795641" cy="261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1E31078-3A27-4DA4-8175-FBF28FCA05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17777"/>
          <a:stretch/>
        </p:blipFill>
        <p:spPr>
          <a:xfrm>
            <a:off x="6347779" y="4422561"/>
            <a:ext cx="5892800" cy="2226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942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17. HOSPITAL PRIMARIO DE LA CMP DE JINOTEGA.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7" r="11528"/>
          <a:stretch/>
        </p:blipFill>
        <p:spPr>
          <a:xfrm>
            <a:off x="-69295" y="1838229"/>
            <a:ext cx="6742763" cy="4721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/>
          <a:stretch/>
        </p:blipFill>
        <p:spPr>
          <a:xfrm>
            <a:off x="6766560" y="4198980"/>
            <a:ext cx="4558938" cy="221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1926744"/>
            <a:ext cx="4558936" cy="222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9486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656182" y="2460522"/>
            <a:ext cx="7474789" cy="311296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NI" b="1" dirty="0">
                <a:ln/>
                <a:solidFill>
                  <a:schemeClr val="accent5">
                    <a:lumMod val="50000"/>
                  </a:schemeClr>
                </a:solidFill>
              </a:rPr>
              <a:t>24 HOSPITALES CONSTRUIDOS:</a:t>
            </a:r>
          </a:p>
          <a:p>
            <a:endParaRPr lang="es-NI" b="1" dirty="0">
              <a:ln/>
              <a:solidFill>
                <a:schemeClr val="accent5">
                  <a:lumMod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NI" b="1" dirty="0">
                <a:ln/>
                <a:solidFill>
                  <a:schemeClr val="accent5">
                    <a:lumMod val="50000"/>
                  </a:schemeClr>
                </a:solidFill>
              </a:rPr>
              <a:t>2 HOSPITALES NACIONALES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NI" b="1" dirty="0">
                <a:ln/>
                <a:solidFill>
                  <a:schemeClr val="accent5">
                    <a:lumMod val="50000"/>
                  </a:schemeClr>
                </a:solidFill>
              </a:rPr>
              <a:t>2 HOSPITAL DEPARTAMENTAL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s-NI" b="1" dirty="0">
                <a:ln/>
                <a:solidFill>
                  <a:schemeClr val="accent5">
                    <a:lumMod val="50000"/>
                  </a:schemeClr>
                </a:solidFill>
              </a:rPr>
              <a:t>20 HOSPITALES PRIMARIOS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731" y="3788792"/>
            <a:ext cx="2950022" cy="27863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E5676A-30AC-4A45-9AFF-557414E52E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20" y="308254"/>
            <a:ext cx="5994748" cy="1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78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18. HOSPITAL PRIMARIO DE SAN JUAN DEL SUR, RIVAS.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73CD75-8208-45FA-810D-CCCF83246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89" b="23364"/>
          <a:stretch/>
        </p:blipFill>
        <p:spPr>
          <a:xfrm>
            <a:off x="6283235" y="5050809"/>
            <a:ext cx="5394960" cy="182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B1655D8-9C7A-42E6-92A5-0E2F18D169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3"/>
          <a:stretch/>
        </p:blipFill>
        <p:spPr>
          <a:xfrm rot="10800000">
            <a:off x="404947" y="5036107"/>
            <a:ext cx="5878287" cy="1821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4"/>
          <a:stretch/>
        </p:blipFill>
        <p:spPr>
          <a:xfrm>
            <a:off x="404948" y="1951695"/>
            <a:ext cx="11273245" cy="3221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431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19. HOSPITAL PRIMARIO DE SAN MIGUELITO, RÍO SAN JUAN.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" y="1900937"/>
            <a:ext cx="7496398" cy="378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7" b="30868"/>
          <a:stretch/>
        </p:blipFill>
        <p:spPr>
          <a:xfrm>
            <a:off x="7497094" y="1900937"/>
            <a:ext cx="4628397" cy="186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93" y="3899862"/>
            <a:ext cx="4628397" cy="1782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8167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20. HOSPITAL PRIMARIO EL CUÁ, JINOTEGA.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" r="7101" b="-55"/>
          <a:stretch/>
        </p:blipFill>
        <p:spPr>
          <a:xfrm>
            <a:off x="1" y="2063931"/>
            <a:ext cx="7079708" cy="431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t="12738" r="13661" b="18929"/>
          <a:stretch/>
        </p:blipFill>
        <p:spPr>
          <a:xfrm>
            <a:off x="7079709" y="2063930"/>
            <a:ext cx="5003074" cy="1989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r="3080" b="9526"/>
          <a:stretch/>
        </p:blipFill>
        <p:spPr>
          <a:xfrm>
            <a:off x="7037277" y="4219304"/>
            <a:ext cx="5087938" cy="215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831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21. HOSPITAL PRIMARIO LOS CHILES, RÍO SAN JUAN.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2"/>
          <a:stretch/>
        </p:blipFill>
        <p:spPr>
          <a:xfrm>
            <a:off x="-5494" y="2214327"/>
            <a:ext cx="7378958" cy="39992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860" y="2214327"/>
            <a:ext cx="4587139" cy="197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861" y="4104796"/>
            <a:ext cx="4587139" cy="210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02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21" y="141892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22. HOSPITAL PRIMARIO MINA EL LIMÓN, LARREYNAGA.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49" y="4309570"/>
            <a:ext cx="4483706" cy="2633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2203" y="2020197"/>
            <a:ext cx="4361653" cy="239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r="11398"/>
          <a:stretch/>
        </p:blipFill>
        <p:spPr>
          <a:xfrm>
            <a:off x="287383" y="1983589"/>
            <a:ext cx="7432766" cy="49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426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9008" y="189766"/>
            <a:ext cx="10421257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23. HOSPITAL PRIMARIO MATIGUÁS, MATAGALPA.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147"/>
            <a:ext cx="7815144" cy="5861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44" y="1397726"/>
            <a:ext cx="3863051" cy="291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44" y="4511310"/>
            <a:ext cx="3863051" cy="21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970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6999" y="246394"/>
            <a:ext cx="9982174" cy="11393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24. HOSPITAL PRIMARIO QUILALÍ, NUEVA SEGOVIA.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8799"/>
            <a:ext cx="6309360" cy="372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23" y="2019494"/>
            <a:ext cx="5827378" cy="375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7087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1688" y="627896"/>
            <a:ext cx="9764459" cy="8345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1. HOSPITAL NACIONAL DR. </a:t>
            </a:r>
            <a:r>
              <a:rPr lang="es-NI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FERNANDO </a:t>
            </a:r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VÉLEZ PAIZ, MANAGUA.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1784895"/>
            <a:ext cx="6463347" cy="4304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49" y="3827417"/>
            <a:ext cx="4968335" cy="289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574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7" y="602333"/>
            <a:ext cx="9648344" cy="834581"/>
          </a:xfrm>
        </p:spPr>
        <p:txBody>
          <a:bodyPr>
            <a:noAutofit/>
          </a:bodyPr>
          <a:lstStyle/>
          <a:p>
            <a:r>
              <a:rPr lang="es-NI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2. HOSPITAL NACIONAL SOLIDARIDAD CMP, MANAGUA</a:t>
            </a:r>
            <a:r>
              <a:rPr lang="es-NI" b="1" dirty="0">
                <a:ln/>
                <a:solidFill>
                  <a:schemeClr val="accent3"/>
                </a:solidFill>
              </a:rPr>
              <a:t>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867"/>
            <a:ext cx="7262949" cy="418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0" t="26527" r="9892"/>
          <a:stretch/>
        </p:blipFill>
        <p:spPr>
          <a:xfrm>
            <a:off x="7471955" y="1763486"/>
            <a:ext cx="4620666" cy="202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9"/>
          <a:stretch/>
        </p:blipFill>
        <p:spPr>
          <a:xfrm>
            <a:off x="7471954" y="3865999"/>
            <a:ext cx="4620666" cy="284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98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778973" cy="834581"/>
          </a:xfrm>
        </p:spPr>
        <p:txBody>
          <a:bodyPr>
            <a:noAutofit/>
          </a:bodyPr>
          <a:lstStyle/>
          <a:p>
            <a:r>
              <a:rPr lang="es-NI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3. HOSPITAL DEPARTAMENTAL DE BOACO.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242" y="2166493"/>
            <a:ext cx="6081169" cy="4560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1" y="2166493"/>
            <a:ext cx="6081171" cy="4560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49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8182" y="574766"/>
            <a:ext cx="10569052" cy="834581"/>
          </a:xfrm>
        </p:spPr>
        <p:txBody>
          <a:bodyPr>
            <a:noAutofit/>
          </a:bodyPr>
          <a:lstStyle/>
          <a:p>
            <a:r>
              <a:rPr lang="es-NI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4.</a:t>
            </a:r>
            <a:r>
              <a:rPr lang="es-NI" b="1" dirty="0">
                <a:ln/>
                <a:solidFill>
                  <a:schemeClr val="accent3"/>
                </a:solidFill>
              </a:rPr>
              <a:t> </a:t>
            </a:r>
            <a:r>
              <a:rPr lang="es-NI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HOSPITAL DEPARTAMENTAL DOCTOR MAURICIO ABDALAH DE CHINANDEGA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/>
          <a:stretch/>
        </p:blipFill>
        <p:spPr>
          <a:xfrm>
            <a:off x="104502" y="2036629"/>
            <a:ext cx="8012261" cy="482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3" b="11995"/>
          <a:stretch/>
        </p:blipFill>
        <p:spPr>
          <a:xfrm>
            <a:off x="8116764" y="4402182"/>
            <a:ext cx="3937842" cy="245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t="4020" b="16809"/>
          <a:stretch/>
        </p:blipFill>
        <p:spPr>
          <a:xfrm>
            <a:off x="8116764" y="1972489"/>
            <a:ext cx="3937842" cy="242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2522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778973" cy="834581"/>
          </a:xfrm>
        </p:spPr>
        <p:txBody>
          <a:bodyPr>
            <a:noAutofit/>
          </a:bodyPr>
          <a:lstStyle/>
          <a:p>
            <a:r>
              <a:rPr lang="es-NI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5. HOSPITAL PRIMARIO SAN JUAN DE RÍO COCO, MADRIZ.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486" b="22923"/>
          <a:stretch/>
        </p:blipFill>
        <p:spPr>
          <a:xfrm>
            <a:off x="0" y="2220686"/>
            <a:ext cx="669387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97188" y="2220686"/>
            <a:ext cx="5193223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3177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6626" y="602333"/>
            <a:ext cx="9778973" cy="834581"/>
          </a:xfrm>
        </p:spPr>
        <p:txBody>
          <a:bodyPr>
            <a:noAutofit/>
          </a:bodyPr>
          <a:lstStyle/>
          <a:p>
            <a:r>
              <a:rPr lang="es-NI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6. HOSPITAL PRIMARIO MUELLE DE LOS BUEYES, CHONTALES</a:t>
            </a:r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68" y="1830613"/>
            <a:ext cx="6299206" cy="472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9415">
            <a:off x="5523751" y="3331957"/>
            <a:ext cx="303925" cy="16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760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25000"/>
                    </a14:imgEffect>
                    <a14:imgEffect>
                      <a14:saturation sat="2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5577" y="1200321"/>
            <a:ext cx="9778973" cy="834581"/>
          </a:xfrm>
        </p:spPr>
        <p:txBody>
          <a:bodyPr>
            <a:noAutofit/>
          </a:bodyPr>
          <a:lstStyle/>
          <a:p>
            <a:r>
              <a:rPr lang="es-NI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</a:rPr>
              <a:t>7. HOSPITAL PRIMARIO HÉROES Y MÁRTIRES DE SAN JOSÉ DE LAS MULAS, LA DALIA, MATAGALPA.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CB133A-B28C-42FC-8D4F-1ABC76A46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14" b="18252"/>
          <a:stretch/>
        </p:blipFill>
        <p:spPr>
          <a:xfrm>
            <a:off x="1130256" y="2324100"/>
            <a:ext cx="10922669" cy="413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1119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itable">
    <a:dk1>
      <a:sysClr val="windowText" lastClr="000000"/>
    </a:dk1>
    <a:lt1>
      <a:sysClr val="window" lastClr="FFFFFF"/>
    </a:lt1>
    <a:dk2>
      <a:srgbClr val="212121"/>
    </a:dk2>
    <a:lt2>
      <a:srgbClr val="636363"/>
    </a:lt2>
    <a:accent1>
      <a:srgbClr val="00C6BB"/>
    </a:accent1>
    <a:accent2>
      <a:srgbClr val="6FEBA0"/>
    </a:accent2>
    <a:accent3>
      <a:srgbClr val="B6DF5E"/>
    </a:accent3>
    <a:accent4>
      <a:srgbClr val="EFB251"/>
    </a:accent4>
    <a:accent5>
      <a:srgbClr val="EF755F"/>
    </a:accent5>
    <a:accent6>
      <a:srgbClr val="ED515C"/>
    </a:accent6>
    <a:hlink>
      <a:srgbClr val="8F8F8F"/>
    </a:hlink>
    <a:folHlink>
      <a:srgbClr val="A5A5A5"/>
    </a:folHlink>
  </a:clrScheme>
</a:themeOverride>
</file>

<file path=ppt/theme/themeOverride2.xml><?xml version="1.0" encoding="utf-8"?>
<a:themeOverride xmlns:a="http://schemas.openxmlformats.org/drawingml/2006/main">
  <a:clrScheme name="Citable">
    <a:dk1>
      <a:sysClr val="windowText" lastClr="000000"/>
    </a:dk1>
    <a:lt1>
      <a:sysClr val="window" lastClr="FFFFFF"/>
    </a:lt1>
    <a:dk2>
      <a:srgbClr val="212121"/>
    </a:dk2>
    <a:lt2>
      <a:srgbClr val="636363"/>
    </a:lt2>
    <a:accent1>
      <a:srgbClr val="00C6BB"/>
    </a:accent1>
    <a:accent2>
      <a:srgbClr val="6FEBA0"/>
    </a:accent2>
    <a:accent3>
      <a:srgbClr val="B6DF5E"/>
    </a:accent3>
    <a:accent4>
      <a:srgbClr val="EFB251"/>
    </a:accent4>
    <a:accent5>
      <a:srgbClr val="EF755F"/>
    </a:accent5>
    <a:accent6>
      <a:srgbClr val="ED515C"/>
    </a:accent6>
    <a:hlink>
      <a:srgbClr val="8F8F8F"/>
    </a:hlink>
    <a:folHlink>
      <a:srgbClr val="A5A5A5"/>
    </a:folHlink>
  </a:clrScheme>
</a:themeOverride>
</file>

<file path=ppt/theme/themeOverride3.xml><?xml version="1.0" encoding="utf-8"?>
<a:themeOverride xmlns:a="http://schemas.openxmlformats.org/drawingml/2006/main">
  <a:clrScheme name="Citable">
    <a:dk1>
      <a:sysClr val="windowText" lastClr="000000"/>
    </a:dk1>
    <a:lt1>
      <a:sysClr val="window" lastClr="FFFFFF"/>
    </a:lt1>
    <a:dk2>
      <a:srgbClr val="212121"/>
    </a:dk2>
    <a:lt2>
      <a:srgbClr val="636363"/>
    </a:lt2>
    <a:accent1>
      <a:srgbClr val="00C6BB"/>
    </a:accent1>
    <a:accent2>
      <a:srgbClr val="6FEBA0"/>
    </a:accent2>
    <a:accent3>
      <a:srgbClr val="B6DF5E"/>
    </a:accent3>
    <a:accent4>
      <a:srgbClr val="EFB251"/>
    </a:accent4>
    <a:accent5>
      <a:srgbClr val="EF755F"/>
    </a:accent5>
    <a:accent6>
      <a:srgbClr val="ED515C"/>
    </a:accent6>
    <a:hlink>
      <a:srgbClr val="8F8F8F"/>
    </a:hlink>
    <a:folHlink>
      <a:srgbClr val="A5A5A5"/>
    </a:folHlink>
  </a:clrScheme>
</a:themeOverride>
</file>

<file path=ppt/theme/themeOverride4.xml><?xml version="1.0" encoding="utf-8"?>
<a:themeOverride xmlns:a="http://schemas.openxmlformats.org/drawingml/2006/main">
  <a:clrScheme name="Citable">
    <a:dk1>
      <a:sysClr val="windowText" lastClr="000000"/>
    </a:dk1>
    <a:lt1>
      <a:sysClr val="window" lastClr="FFFFFF"/>
    </a:lt1>
    <a:dk2>
      <a:srgbClr val="212121"/>
    </a:dk2>
    <a:lt2>
      <a:srgbClr val="636363"/>
    </a:lt2>
    <a:accent1>
      <a:srgbClr val="00C6BB"/>
    </a:accent1>
    <a:accent2>
      <a:srgbClr val="6FEBA0"/>
    </a:accent2>
    <a:accent3>
      <a:srgbClr val="B6DF5E"/>
    </a:accent3>
    <a:accent4>
      <a:srgbClr val="EFB251"/>
    </a:accent4>
    <a:accent5>
      <a:srgbClr val="EF755F"/>
    </a:accent5>
    <a:accent6>
      <a:srgbClr val="ED515C"/>
    </a:accent6>
    <a:hlink>
      <a:srgbClr val="8F8F8F"/>
    </a:hlink>
    <a:folHlink>
      <a:srgbClr val="A5A5A5"/>
    </a:folHlink>
  </a:clrScheme>
</a:themeOverride>
</file>

<file path=ppt/theme/themeOverride5.xml><?xml version="1.0" encoding="utf-8"?>
<a:themeOverride xmlns:a="http://schemas.openxmlformats.org/drawingml/2006/main">
  <a:clrScheme name="Citable">
    <a:dk1>
      <a:sysClr val="windowText" lastClr="000000"/>
    </a:dk1>
    <a:lt1>
      <a:sysClr val="window" lastClr="FFFFFF"/>
    </a:lt1>
    <a:dk2>
      <a:srgbClr val="212121"/>
    </a:dk2>
    <a:lt2>
      <a:srgbClr val="636363"/>
    </a:lt2>
    <a:accent1>
      <a:srgbClr val="00C6BB"/>
    </a:accent1>
    <a:accent2>
      <a:srgbClr val="6FEBA0"/>
    </a:accent2>
    <a:accent3>
      <a:srgbClr val="B6DF5E"/>
    </a:accent3>
    <a:accent4>
      <a:srgbClr val="EFB251"/>
    </a:accent4>
    <a:accent5>
      <a:srgbClr val="EF755F"/>
    </a:accent5>
    <a:accent6>
      <a:srgbClr val="ED515C"/>
    </a:accent6>
    <a:hlink>
      <a:srgbClr val="8F8F8F"/>
    </a:hlink>
    <a:folHlink>
      <a:srgbClr val="A5A5A5"/>
    </a:folHlink>
  </a:clrScheme>
</a:themeOverride>
</file>

<file path=ppt/theme/themeOverride6.xml><?xml version="1.0" encoding="utf-8"?>
<a:themeOverride xmlns:a="http://schemas.openxmlformats.org/drawingml/2006/main">
  <a:clrScheme name="Citable">
    <a:dk1>
      <a:sysClr val="windowText" lastClr="000000"/>
    </a:dk1>
    <a:lt1>
      <a:sysClr val="window" lastClr="FFFFFF"/>
    </a:lt1>
    <a:dk2>
      <a:srgbClr val="212121"/>
    </a:dk2>
    <a:lt2>
      <a:srgbClr val="636363"/>
    </a:lt2>
    <a:accent1>
      <a:srgbClr val="00C6BB"/>
    </a:accent1>
    <a:accent2>
      <a:srgbClr val="6FEBA0"/>
    </a:accent2>
    <a:accent3>
      <a:srgbClr val="B6DF5E"/>
    </a:accent3>
    <a:accent4>
      <a:srgbClr val="EFB251"/>
    </a:accent4>
    <a:accent5>
      <a:srgbClr val="EF755F"/>
    </a:accent5>
    <a:accent6>
      <a:srgbClr val="ED515C"/>
    </a:accent6>
    <a:hlink>
      <a:srgbClr val="8F8F8F"/>
    </a:hlink>
    <a:folHlink>
      <a:srgbClr val="A5A5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</TotalTime>
  <Words>282</Words>
  <Application>Microsoft Office PowerPoint</Application>
  <PresentationFormat>Panorámica</PresentationFormat>
  <Paragraphs>32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Calibri</vt:lpstr>
      <vt:lpstr>Century Gothic</vt:lpstr>
      <vt:lpstr>Wingdings</vt:lpstr>
      <vt:lpstr>Wingdings 2</vt:lpstr>
      <vt:lpstr>Citable</vt:lpstr>
      <vt:lpstr>MINISTERIO DEL PODER CIUDADANO PARA LA SALUD</vt:lpstr>
      <vt:lpstr>Presentación de PowerPoint</vt:lpstr>
      <vt:lpstr>1. HOSPITAL NACIONAL DR. FERNANDO VÉLEZ PAIZ, MANAGUA.</vt:lpstr>
      <vt:lpstr>2. HOSPITAL NACIONAL SOLIDARIDAD CMP, MANAGUA.</vt:lpstr>
      <vt:lpstr>3. HOSPITAL DEPARTAMENTAL DE BOACO.</vt:lpstr>
      <vt:lpstr>4. HOSPITAL DEPARTAMENTAL DOCTOR MAURICIO ABDALAH DE CHINANDEGA</vt:lpstr>
      <vt:lpstr>5. HOSPITAL PRIMARIO SAN JUAN DE RÍO COCO, MADRIZ.</vt:lpstr>
      <vt:lpstr>6. HOSPITAL PRIMARIO MUELLE DE LOS BUEYES, CHONTALES.</vt:lpstr>
      <vt:lpstr>7. HOSPITAL PRIMARIO HÉROES Y MÁRTIRES DE SAN JOSÉ DE LAS MULAS, LA DALIA, MATAGALPA.</vt:lpstr>
      <vt:lpstr>8. HOSPITAL PRIMARIO CARLOS FONSECA, MULUKUKÚ RACCN.</vt:lpstr>
      <vt:lpstr>9. HOSPITAL PRIMARIO PRINZU PAWANKA, PRINZAPOLKA, RACCN.</vt:lpstr>
      <vt:lpstr>10. HOSPITAL PRIMARIO EL SAUCE, LEÓN.</vt:lpstr>
      <vt:lpstr>11. HOSPITAL PRIMARIO DE CHICHIGALPA, CHINANDEGA.</vt:lpstr>
      <vt:lpstr>12. HOSPITAL PRIMARIO DE SAN FRANCISCO LIBRE, MANAGUA.</vt:lpstr>
      <vt:lpstr>13. HOSPITAL PRIMARIO EN EL JÍCARO, NUEVA SEGOVIA.</vt:lpstr>
      <vt:lpstr>14. HOSPITAL PRIMARIO EN CORN ISLAND, RACCS.</vt:lpstr>
      <vt:lpstr>15. HOSPITAL PRIMARIO DE TIPITAPA, MANAGUA.</vt:lpstr>
      <vt:lpstr>16. HOSPITAL PRIMARIO EN SAN JOSÉ DE BOCAY, JINOTEGA.</vt:lpstr>
      <vt:lpstr>17. HOSPITAL PRIMARIO DE LA CMP DE JINOTEGA.</vt:lpstr>
      <vt:lpstr>18. HOSPITAL PRIMARIO DE SAN JUAN DEL SUR, RIVAS.</vt:lpstr>
      <vt:lpstr>19. HOSPITAL PRIMARIO DE SAN MIGUELITO, RÍO SAN JUAN.</vt:lpstr>
      <vt:lpstr>20. HOSPITAL PRIMARIO EL CUÁ, JINOTEGA.</vt:lpstr>
      <vt:lpstr>21. HOSPITAL PRIMARIO LOS CHILES, RÍO SAN JUAN.</vt:lpstr>
      <vt:lpstr>22. HOSPITAL PRIMARIO MINA EL LIMÓN, LARREYNAGA.</vt:lpstr>
      <vt:lpstr>23. HOSPITAL PRIMARIO MATIGUÁS, MATAGALPA.</vt:lpstr>
      <vt:lpstr>24. HOSPITAL PRIMARIO QUILALÍ, NUEVA SEGOVIA.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DEL PODER CIUDADANO PARA LA SALUD</dc:title>
  <dc:creator>EDDY ZEPEDA</dc:creator>
  <cp:lastModifiedBy>Vanessa Flores</cp:lastModifiedBy>
  <cp:revision>176</cp:revision>
  <dcterms:created xsi:type="dcterms:W3CDTF">2020-06-10T20:31:48Z</dcterms:created>
  <dcterms:modified xsi:type="dcterms:W3CDTF">2022-08-26T18:03:16Z</dcterms:modified>
</cp:coreProperties>
</file>